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8A3BF-0D25-4EC7-9611-81B245F426B4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A311-FA8E-4049-BF22-366D664C6A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AVM GLASS INDUSTRIES DECO DIVISION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Content Placeholder 6" descr="rashi antique 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36007" y="273050"/>
            <a:ext cx="4389835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CHRISTMAS TREE GLASS SILVER ANTIQUE – SIZE -24 INCH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AVM GLASS INDUSTRIES DECO DIVISION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AVM GLASS INDUSTRIES DECO DIVISION </dc:title>
  <dc:creator>Dell</dc:creator>
  <cp:lastModifiedBy>Dell</cp:lastModifiedBy>
  <cp:revision>1</cp:revision>
  <dcterms:created xsi:type="dcterms:W3CDTF">2012-10-21T09:12:47Z</dcterms:created>
  <dcterms:modified xsi:type="dcterms:W3CDTF">2012-10-21T09:14:23Z</dcterms:modified>
</cp:coreProperties>
</file>